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embeddedFontLst>
    <p:embeddedFont>
      <p:font typeface="Arial Rounded MT Bold" panose="020F0704030504030204" pitchFamily="34" charset="0"/>
      <p:regular r:id="rId16"/>
    </p:embeddedFont>
    <p:embeddedFont>
      <p:font typeface="IBM Plex Sans KR Text" panose="020B0503050203000203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30D4A-DE5D-404B-A87E-208737C19E4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C4078-EB45-4827-AD6A-EC7A442AC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게임공학과 </a:t>
            </a:r>
            <a:r>
              <a:rPr lang="en-US" altLang="ko-KR" dirty="0"/>
              <a:t>17</a:t>
            </a:r>
            <a:r>
              <a:rPr lang="ko-KR" altLang="en-US" dirty="0"/>
              <a:t>학번 고선민 프로젝트 </a:t>
            </a:r>
            <a:r>
              <a:rPr lang="en-US" altLang="ko-KR" dirty="0"/>
              <a:t>Never Ending Jump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56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257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07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77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게임공학과 </a:t>
            </a:r>
            <a:r>
              <a:rPr lang="en-US" altLang="ko-KR" dirty="0"/>
              <a:t>17</a:t>
            </a:r>
            <a:r>
              <a:rPr lang="ko-KR" altLang="en-US" dirty="0"/>
              <a:t>학번 고선민 프로젝트 </a:t>
            </a:r>
            <a:r>
              <a:rPr lang="en-US" altLang="ko-KR" dirty="0"/>
              <a:t>Never Ending Jump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9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게임소개입니다</a:t>
            </a:r>
            <a:r>
              <a:rPr lang="en-US" altLang="ko-KR" dirty="0"/>
              <a:t>. </a:t>
            </a:r>
            <a:r>
              <a:rPr lang="ko-KR" altLang="en-US" dirty="0" err="1"/>
              <a:t>두들점프라는</a:t>
            </a:r>
            <a:r>
              <a:rPr lang="ko-KR" altLang="en-US" dirty="0"/>
              <a:t> 게임을 모티브로 제작을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21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진행사항입니다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40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진행상항입니다</a:t>
            </a:r>
            <a:r>
              <a:rPr lang="en-US" altLang="ko-KR" dirty="0"/>
              <a:t>. 6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주차까지 </a:t>
            </a:r>
            <a:r>
              <a:rPr lang="ko-KR" altLang="en-US" dirty="0" err="1"/>
              <a:t>모아놨습니다</a:t>
            </a:r>
            <a:r>
              <a:rPr lang="en-US" altLang="ko-KR" dirty="0"/>
              <a:t>. </a:t>
            </a:r>
            <a:r>
              <a:rPr lang="ko-KR" altLang="en-US" dirty="0"/>
              <a:t>중간에 잠깐 바쁜 일들이 많은 주가 있어서 </a:t>
            </a:r>
            <a:r>
              <a:rPr lang="ko-KR" altLang="en-US" dirty="0" err="1"/>
              <a:t>커밋을</a:t>
            </a:r>
            <a:r>
              <a:rPr lang="ko-KR" altLang="en-US" dirty="0"/>
              <a:t> 올리지 못했습니다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기술들입니다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77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수업에서 차용한 것들입니다</a:t>
            </a:r>
            <a:r>
              <a:rPr lang="en-US" altLang="ko-KR" dirty="0"/>
              <a:t>. </a:t>
            </a:r>
            <a:r>
              <a:rPr lang="ko-KR" altLang="en-US" dirty="0"/>
              <a:t>다만 수업에서 진행한 것들과 개발한 게임이 진행이 다르기에 재구성 하여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참고한 것들입니다</a:t>
            </a:r>
            <a:r>
              <a:rPr lang="en-US" altLang="ko-KR" dirty="0"/>
              <a:t>. </a:t>
            </a:r>
            <a:r>
              <a:rPr lang="ko-KR" altLang="en-US" dirty="0"/>
              <a:t>주로 안드로이드 개발자 가이드와 인터넷에 있는 자료들을 참고하였습니다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센서관련해서 버그가 생겨서 같이 수업을 듣는 김민규 학생에게 도움을 받았습니다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9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53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C4078-EB45-4827-AD6A-EC7A442ACE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35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91A50-D338-640C-8D5D-B713C0268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7B8A9E-F219-590D-E6BA-558C63AFF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324CB-84C2-6C6F-B2B9-A5037A57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DF431-B286-B64A-A646-3B3C0845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21069-A002-BAAF-712F-1CA1E679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9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18E0E-17E7-0317-3124-3A8F8800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5052DE-539D-427D-2C84-537F11085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8A09E-C63D-A85A-CABF-C8063918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FBAAA-B096-40EC-6B1E-967FAD7C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8EB555-B87E-8AE4-1371-46E0CA62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4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9B746D-B15A-DD3F-D2DF-D33579F4F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009BB3-D3FC-C33A-E79A-F1F034686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A8C96-552F-9373-FDB1-60ABB27C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3635BF-4106-2DFB-0286-31A864E96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2E004-9F4E-D351-1DEC-6D6EC1AC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DC6B9-078A-AC18-7A1F-9FAE6483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BFBA6-32D3-9159-5150-A93401B1C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C9059-0B94-6E03-8336-0F1D57F1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BB2DEB-6542-B22D-E8C0-C4101DD6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516B1-0B2A-C9E4-63FD-5CAF1945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9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1B84C-304D-2AC4-F7F0-8C10914A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188B54-240D-87B4-3BE0-3451087E7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A236C-9EBB-E703-5D59-00459350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44EF2-A81E-82F2-EFD6-BD876810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A0393-EEA3-7949-6774-A3BC119B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54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8E432-52E5-A796-C362-B167E23A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6B95FB-4F67-BF21-5FA8-1FCD9101C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0804D3-35CB-0747-3A7B-7852BF1A8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CD1AEF-94A5-8BD5-789A-2E20185B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A80FD4-64CE-4BF0-ED04-D67818EC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D3760-DC86-921B-24AB-EF5700D3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E5667-DCEB-8B43-038C-55F401B1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EFEA7-0409-4E78-D98C-9C842F7D1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31B677-BB86-1322-EB5A-EBC80D1A2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E41765-2069-2CA7-9417-0434A9829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0B6EA2-8306-CC95-9118-98EFDBD91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44FC81-874B-06AF-D34A-9A2C85BA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8E6028-F69D-CDEF-337D-B877C420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660ADE-CDA5-5AA1-41DF-861B904AD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55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89593-7780-A2FC-0361-20C3F54B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D272AF-4871-D416-67D1-8DFA183DE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467015-F096-6972-C34B-5A335441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BA97CC-3B35-BE91-A19A-C15EDE45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0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577C5B-1ECA-4225-ACA2-CB733C25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8632FD-0468-91B3-5527-CC9DE1F3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2DC493-EF64-AF3C-5901-F829C494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38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D945B-4C82-0820-2302-A8807515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B8B97-D53D-3734-2244-63F371CB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8DA4D-0669-F0CA-7A0F-A09A02C5E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04B70-690E-7A7F-1D49-B0FD8D69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EFC6B-4E5B-F575-5726-621A201A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A42AE9-3BFF-3EFA-C044-C6F52F8E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67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5D649-7A0E-967E-865D-02945E8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14A8AA-E9ED-0F14-4F3D-7F1EC88EA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C36389-7297-039E-5E32-928C7BFA0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FF689A-273A-A0E3-22EB-729933E08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814BEB-4340-6A9C-6DD1-118E41318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B563E-9663-8DF7-0F84-1064763C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85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CF83D7-5D92-1411-8860-2ED667B5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6E713-726F-F6E6-DE19-048AC357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461C95-309C-9D87-BFE5-A479874E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AACD8-B8C3-44BE-A617-6F3652111D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0BEE2-608D-BDD5-E09B-6FC22884E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AA2FF9-B1E6-A049-B351-651E7E173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8AC60-B4A8-4DE0-A62C-DF8D1B9EA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7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321A5-AEBC-62F8-CCE9-46B54E20CC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24292F"/>
                </a:solidFill>
                <a:effectLst/>
                <a:latin typeface="Arial Rounded MT Bold" panose="020F0704030504030204" pitchFamily="34" charset="0"/>
                <a:ea typeface="IBM Plex Sans KR Text" panose="020B0503050203000203" pitchFamily="50" charset="-127"/>
              </a:rPr>
              <a:t>Never Ending Jump</a:t>
            </a:r>
            <a:endParaRPr lang="ko-KR" altLang="en-US" dirty="0">
              <a:latin typeface="Arial Rounded MT Bold" panose="020F0704030504030204" pitchFamily="34" charset="0"/>
              <a:ea typeface="IBM Plex Sans KR Text" panose="020B0503050203000203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60471-11B2-6820-6F4D-A750188B05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2017180001 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고선민</a:t>
            </a:r>
          </a:p>
        </p:txBody>
      </p:sp>
    </p:spTree>
    <p:extLst>
      <p:ext uri="{BB962C8B-B14F-4D97-AF65-F5344CB8AC3E}">
        <p14:creationId xmlns:p14="http://schemas.microsoft.com/office/powerpoint/2010/main" val="311391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3B654-B19D-163B-48CC-A07CF36A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보충 할 것들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9674C-051F-6344-1E58-FD6D20D6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몬스터 종류와 캐릭터 종류를 더 추가해 보고 싶다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아이템을 넣어 게임을 더 재미있게 만들어보고 싶다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게임 블록 생성에 밸런스를 맞춰서 점점 더 높게 올라갈 수록 훨씬 어려워지게 만들어 보고 싶다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68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3B654-B19D-163B-48CC-A07CF36A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수업에 대한 내용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9674C-051F-6344-1E58-FD6D20D6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기대한 것 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Android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 개발에 대한 내용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Java</a:t>
            </a:r>
          </a:p>
          <a:p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얻은 것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Android 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개발 기초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Java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 언어 기초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얻지 못한 것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시스템과 언어에 대한 더 깊은 이해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23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3B654-B19D-163B-48CC-A07CF36A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수업에 대한 점들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…</a:t>
            </a:r>
            <a:endParaRPr lang="ko-KR" altLang="en-US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9674C-051F-6344-1E58-FD6D20D6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54210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장점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커밋으로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 실습 기록이 남아 참고하기에 좋았습니다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단점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전체적인 진행 속도가 너무 빨랐습니다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어느 부분을 설명하고 계시는 건지 알 수가 없었습니다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처음에는 코드를 보며 따라 치려고 했지만 너무 빨리 넘어가서 못 따라갔습니다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수업 진도를 맞추시기 위해 미리 준비해 오신 것 같으시지만 진행이 너무 빨랐습니다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90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321A5-AEBC-62F8-CCE9-46B54E20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3973"/>
            <a:ext cx="9144000" cy="1510053"/>
          </a:xfrm>
        </p:spPr>
        <p:txBody>
          <a:bodyPr>
            <a:noAutofit/>
          </a:bodyPr>
          <a:lstStyle/>
          <a:p>
            <a:r>
              <a:rPr lang="ko-KR" altLang="en-US" sz="8000" b="1" i="0" dirty="0">
                <a:solidFill>
                  <a:srgbClr val="24292F"/>
                </a:solidFill>
                <a:effectLst/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감사합니다</a:t>
            </a:r>
            <a:r>
              <a:rPr lang="en-US" altLang="ko-KR" sz="8000" b="1" i="0" dirty="0">
                <a:solidFill>
                  <a:srgbClr val="24292F"/>
                </a:solidFill>
                <a:effectLst/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  <a:endParaRPr lang="ko-KR" altLang="en-US" sz="8000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73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A9270-11FD-338F-A240-8BF7E24A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게임 소개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2D602B-451B-A0BE-46B3-C094DAE59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0875"/>
            <a:ext cx="2900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116E71-6D72-C8F3-36F6-05517E49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091" y="1920875"/>
            <a:ext cx="2571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1C61C-98E8-A2D2-CC3F-FF4B08B468C0}"/>
              </a:ext>
            </a:extLst>
          </p:cNvPr>
          <p:cNvSpPr txBox="1"/>
          <p:nvPr/>
        </p:nvSpPr>
        <p:spPr>
          <a:xfrm>
            <a:off x="6740840" y="2936499"/>
            <a:ext cx="44860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>
                <a:solidFill>
                  <a:srgbClr val="24292F"/>
                </a:solidFill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모티브 </a:t>
            </a:r>
            <a:r>
              <a:rPr lang="en-US" altLang="ko-KR" b="1" dirty="0">
                <a:solidFill>
                  <a:srgbClr val="24292F"/>
                </a:solidFill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‘Doodle Jump’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발판을 밟아가며 위로 올라감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b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</a:br>
            <a:r>
              <a:rPr lang="ko-KR" altLang="en-US" dirty="0" err="1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자이로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 센서를 이용해 좌우로 이동가능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터치를 하여 몬스터를 처치</a:t>
            </a:r>
          </a:p>
        </p:txBody>
      </p:sp>
    </p:spTree>
    <p:extLst>
      <p:ext uri="{BB962C8B-B14F-4D97-AF65-F5344CB8AC3E}">
        <p14:creationId xmlns:p14="http://schemas.microsoft.com/office/powerpoint/2010/main" val="369308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34FC-9A06-9EB9-869C-BCD64E82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진행 상황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BC96A63-FCC5-B2EE-7029-5BBC7A0B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94F0D85A-EEB0-B112-CA66-874C41486A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414117"/>
              </p:ext>
            </p:extLst>
          </p:nvPr>
        </p:nvGraphicFramePr>
        <p:xfrm>
          <a:off x="1555750" y="1543575"/>
          <a:ext cx="9080499" cy="453253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41492">
                  <a:extLst>
                    <a:ext uri="{9D8B030D-6E8A-4147-A177-3AD203B41FA5}">
                      <a16:colId xmlns:a16="http://schemas.microsoft.com/office/drawing/2014/main" val="97324527"/>
                    </a:ext>
                  </a:extLst>
                </a:gridCol>
                <a:gridCol w="5012174">
                  <a:extLst>
                    <a:ext uri="{9D8B030D-6E8A-4147-A177-3AD203B41FA5}">
                      <a16:colId xmlns:a16="http://schemas.microsoft.com/office/drawing/2014/main" val="3789060099"/>
                    </a:ext>
                  </a:extLst>
                </a:gridCol>
                <a:gridCol w="3026833">
                  <a:extLst>
                    <a:ext uri="{9D8B030D-6E8A-4147-A177-3AD203B41FA5}">
                      <a16:colId xmlns:a16="http://schemas.microsoft.com/office/drawing/2014/main" val="412415494"/>
                    </a:ext>
                  </a:extLst>
                </a:gridCol>
              </a:tblGrid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기간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내용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진행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898447"/>
                  </a:ext>
                </a:extLst>
              </a:tr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1</a:t>
                      </a:r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주차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게임 세부 기획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✔️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47048391"/>
                  </a:ext>
                </a:extLst>
              </a:tr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2</a:t>
                      </a:r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주차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리소스 수집 및 제작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✔️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938615749"/>
                  </a:ext>
                </a:extLst>
              </a:tr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3</a:t>
                      </a:r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주차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조작 연구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✔️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33980213"/>
                  </a:ext>
                </a:extLst>
              </a:tr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4</a:t>
                      </a:r>
                      <a:r>
                        <a:rPr lang="ko-KR" altLang="en-US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주차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조작 개발 및 프레임워크 제작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✔️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734514583"/>
                  </a:ext>
                </a:extLst>
              </a:tr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5</a:t>
                      </a:r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주차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발판 제작 및 맵 스크롤링 구현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✔️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80423873"/>
                  </a:ext>
                </a:extLst>
              </a:tr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6</a:t>
                      </a:r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주차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충돌 체크 및 공격 구현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✔️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91845963"/>
                  </a:ext>
                </a:extLst>
              </a:tr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7</a:t>
                      </a:r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주차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아이템 제작 및 몬스터 제작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50%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8052310"/>
                  </a:ext>
                </a:extLst>
              </a:tr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8</a:t>
                      </a:r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주차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로비 화면 및 </a:t>
                      </a:r>
                      <a:r>
                        <a:rPr lang="en-US" altLang="ko-KR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UI </a:t>
                      </a:r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구현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✔️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06850734"/>
                  </a:ext>
                </a:extLst>
              </a:tr>
              <a:tr h="453253"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9</a:t>
                      </a:r>
                      <a:r>
                        <a:rPr lang="ko-KR" altLang="en-US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주차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최종 발표 준비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IBM Plex Sans KR Text" panose="020B0503050203000203" pitchFamily="50" charset="-127"/>
                          <a:ea typeface="IBM Plex Sans KR Text" panose="020B0503050203000203" pitchFamily="50" charset="-127"/>
                        </a:rPr>
                        <a:t>✔️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8103375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38972306-5EAF-43C9-6110-02F8DADF2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43575"/>
            <a:ext cx="105281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337E0-21E0-75A5-138A-8B18062E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Git 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진행 상항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70613-919E-0D80-B598-3C1BD8792A4A}"/>
              </a:ext>
            </a:extLst>
          </p:cNvPr>
          <p:cNvSpPr txBox="1"/>
          <p:nvPr/>
        </p:nvSpPr>
        <p:spPr>
          <a:xfrm>
            <a:off x="4823664" y="775849"/>
            <a:ext cx="3005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5~9 </a:t>
            </a:r>
            <a:r>
              <a:rPr lang="ko-KR" altLang="en-US" sz="3200" dirty="0"/>
              <a:t>주차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8266B-B44B-D3AE-6A37-BC5BCA65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03" y="4034123"/>
            <a:ext cx="5727436" cy="21296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5DEF61-1674-9D70-5DAA-F1B4DF99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7" y="3952476"/>
            <a:ext cx="5584206" cy="21296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7406AE-73B0-6769-8242-78DA65514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402" y="1786335"/>
            <a:ext cx="5525497" cy="21661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027054-AF10-762F-EA7F-88C652367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53" y="1786334"/>
            <a:ext cx="5419294" cy="20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3B654-B19D-163B-48CC-A07CF36A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사용된 기술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9674C-051F-6344-1E58-FD6D20D62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Sensor Manager / Sensor Listener</a:t>
            </a:r>
          </a:p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Bitmap Pool</a:t>
            </a:r>
          </a:p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Object Recycle</a:t>
            </a:r>
          </a:p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Singleton</a:t>
            </a:r>
          </a:p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Collision Helper</a:t>
            </a:r>
          </a:p>
        </p:txBody>
      </p:sp>
    </p:spTree>
    <p:extLst>
      <p:ext uri="{BB962C8B-B14F-4D97-AF65-F5344CB8AC3E}">
        <p14:creationId xmlns:p14="http://schemas.microsoft.com/office/powerpoint/2010/main" val="343323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3B654-B19D-163B-48CC-A07CF36A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수업에서 차용한 것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9674C-051F-6344-1E58-FD6D20D62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Bitmap Pool</a:t>
            </a:r>
          </a:p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Object Recycle</a:t>
            </a:r>
          </a:p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Singleton</a:t>
            </a:r>
          </a:p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Collision Helper</a:t>
            </a:r>
          </a:p>
          <a:p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수업에서 배운 것을 기본으로 게임에 맞게 재구성 해서 사용했습니다</a:t>
            </a:r>
            <a:r>
              <a:rPr lang="en-US" altLang="ko-KR" sz="2400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590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3B654-B19D-163B-48CC-A07CF36A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참고한 것들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9674C-051F-6344-1E58-FD6D20D62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Google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 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Android 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개발자 가이드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인터넷에서 찾은 정보들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Sensor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 관련해서 김민규 학생한태 도움들 받았습니다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2460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3B654-B19D-163B-48CC-A07CF36A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아쉬운 것들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9674C-051F-6344-1E58-FD6D20D6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밸런스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블록 생성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몬스터 생성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기기에 맞게 해상도 조절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대부분 </a:t>
            </a:r>
            <a:r>
              <a:rPr lang="en-US" altLang="ko-KR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DP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를 사용해서 맞췄지만 어긋난 부분이 몇 군대 있음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29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3B654-B19D-163B-48CC-A07CF36A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못 한 것들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9674C-051F-6344-1E58-FD6D20D6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아이템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pPr lvl="1"/>
            <a:r>
              <a:rPr lang="ko-KR" altLang="en-US" dirty="0" err="1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자이로센서와</a:t>
            </a:r>
            <a:r>
              <a:rPr lang="ko-KR" altLang="en-US" dirty="0">
                <a:latin typeface="IBM Plex Sans KR Text" panose="020B0503050203000203" pitchFamily="50" charset="-127"/>
                <a:ea typeface="IBM Plex Sans KR Text" panose="020B0503050203000203" pitchFamily="50" charset="-127"/>
              </a:rPr>
              <a:t> 블록 시스템을 구성하며 시간을 잡아 먹혀 구현을 못 함</a:t>
            </a:r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  <a:p>
            <a:endParaRPr lang="en-US" altLang="ko-KR" dirty="0">
              <a:latin typeface="IBM Plex Sans KR Text" panose="020B0503050203000203" pitchFamily="50" charset="-127"/>
              <a:ea typeface="IBM Plex Sans KR Text" panose="020B050305020300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092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417</Words>
  <Application>Microsoft Office PowerPoint</Application>
  <PresentationFormat>와이드스크린</PresentationFormat>
  <Paragraphs>118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IBM Plex Sans KR Text</vt:lpstr>
      <vt:lpstr>맑은 고딕</vt:lpstr>
      <vt:lpstr>Arial Rounded MT Bold</vt:lpstr>
      <vt:lpstr>Arial</vt:lpstr>
      <vt:lpstr>Office 테마</vt:lpstr>
      <vt:lpstr>Never Ending Jump</vt:lpstr>
      <vt:lpstr>게임 소개</vt:lpstr>
      <vt:lpstr>진행 상황</vt:lpstr>
      <vt:lpstr>Git 진행 상항</vt:lpstr>
      <vt:lpstr>사용된 기술</vt:lpstr>
      <vt:lpstr>수업에서 차용한 것</vt:lpstr>
      <vt:lpstr>참고한 것들</vt:lpstr>
      <vt:lpstr>아쉬운 것들</vt:lpstr>
      <vt:lpstr>못 한 것들</vt:lpstr>
      <vt:lpstr>보충 할 것들</vt:lpstr>
      <vt:lpstr>수업에 대한 내용</vt:lpstr>
      <vt:lpstr>수업에 대한 점들…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 Ending Jump</dc:title>
  <dc:creator>고 선민</dc:creator>
  <cp:lastModifiedBy>고 선민</cp:lastModifiedBy>
  <cp:revision>14</cp:revision>
  <dcterms:created xsi:type="dcterms:W3CDTF">2022-05-03T18:19:03Z</dcterms:created>
  <dcterms:modified xsi:type="dcterms:W3CDTF">2022-06-12T13:06:54Z</dcterms:modified>
</cp:coreProperties>
</file>